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6" r:id="rId1"/>
  </p:sldMasterIdLst>
  <p:sldIdLst>
    <p:sldId id="256" r:id="rId2"/>
    <p:sldId id="258" r:id="rId3"/>
    <p:sldId id="257" r:id="rId4"/>
    <p:sldId id="263" r:id="rId5"/>
    <p:sldId id="265" r:id="rId6"/>
    <p:sldId id="264" r:id="rId7"/>
    <p:sldId id="259" r:id="rId8"/>
    <p:sldId id="260" r:id="rId9"/>
    <p:sldId id="261" r:id="rId10"/>
    <p:sldId id="262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dhu Mantravadi" initials="MM" lastIdx="2" clrIdx="0">
    <p:extLst>
      <p:ext uri="{19B8F6BF-5375-455C-9EA6-DF929625EA0E}">
        <p15:presenceInfo xmlns:p15="http://schemas.microsoft.com/office/powerpoint/2012/main" userId="808dedb3d3358ef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35"/>
  </p:normalViewPr>
  <p:slideViewPr>
    <p:cSldViewPr snapToGrid="0" snapToObjects="1">
      <p:cViewPr varScale="1">
        <p:scale>
          <a:sx n="90" d="100"/>
          <a:sy n="90" d="100"/>
        </p:scale>
        <p:origin x="232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10T08:23:18.983" idx="1">
    <p:pos x="10" y="10"/>
    <p:text>: The higher values correlate with lower participation rates, perhaps because in those cases the people who aren’t very prepared/smart may not take it at all to begin with, which brings the participation rates down but the score averages up for their state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10T08:23:33.567" idx="2">
    <p:pos x="2664" y="3132"/>
    <p:text>: The higher values correlate with lower participation rates, perhaps because in those cases the people who aren’t very prepared/smart may not take it at all to begin with, which brings the participation rates down but the score averages up for their state
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417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148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27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8/10/18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018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364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8/10/18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900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15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376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996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718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16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862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0CDD-0850-3142-B0A8-9F6914518F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1:</a:t>
            </a:r>
            <a:br>
              <a:rPr lang="en-US" dirty="0"/>
            </a:br>
            <a:r>
              <a:rPr lang="en-US" sz="2800" dirty="0"/>
              <a:t>A study of test scores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4E1FDC-EB6A-AF45-809D-ADB344279C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Madhukar </a:t>
            </a:r>
            <a:r>
              <a:rPr lang="en-US" dirty="0" err="1"/>
              <a:t>Mantravadi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622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A0F28-5758-E34A-8F57-F335C19F7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observations: SAT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1A1199-30CA-BE46-BCA4-1CDB8404D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88959" y="2300557"/>
            <a:ext cx="4788034" cy="407111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907BF6-06DB-3E4E-8CF3-417775A3BE70}"/>
              </a:ext>
            </a:extLst>
          </p:cNvPr>
          <p:cNvSpPr txBox="1"/>
          <p:nvPr/>
        </p:nvSpPr>
        <p:spPr>
          <a:xfrm>
            <a:off x="1187669" y="2375338"/>
            <a:ext cx="490833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When looking at participation rate and score, there is a negative correlation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Confidence is tighter on scores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New Hypothesis!</a:t>
            </a:r>
          </a:p>
        </p:txBody>
      </p:sp>
    </p:spTree>
    <p:extLst>
      <p:ext uri="{BB962C8B-B14F-4D97-AF65-F5344CB8AC3E}">
        <p14:creationId xmlns:p14="http://schemas.microsoft.com/office/powerpoint/2010/main" val="1324253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F974A8-1DB5-2B41-B04D-B59C9FDC6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137" y="964691"/>
            <a:ext cx="5640576" cy="553612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7F02F11-CCB2-1E43-BD95-ACBC5AB0B8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8763" y="963024"/>
            <a:ext cx="5308412" cy="553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348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BC46B-E5D9-1F42-989B-E1B9A7BA1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187050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5186-1EC6-924D-8EEB-E6C789418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CFDC8-BCCF-2E49-A95A-8E67BF560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Provided with a set of data containing participation rate and scores for SAT and ACT</a:t>
            </a:r>
          </a:p>
          <a:p>
            <a:r>
              <a:rPr lang="en-US" sz="2800" dirty="0"/>
              <a:t>Were tasked with analysis of the data and conduct statistical tests</a:t>
            </a:r>
          </a:p>
          <a:p>
            <a:r>
              <a:rPr lang="en-US" sz="2800" dirty="0"/>
              <a:t>Afterwards, we were to tell the story of the data</a:t>
            </a:r>
          </a:p>
        </p:txBody>
      </p:sp>
    </p:spTree>
    <p:extLst>
      <p:ext uri="{BB962C8B-B14F-4D97-AF65-F5344CB8AC3E}">
        <p14:creationId xmlns:p14="http://schemas.microsoft.com/office/powerpoint/2010/main" val="341746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AD926-B62C-6A43-A977-EC89EC07D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Initializing and set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B7EE9-605B-1843-994B-111A31095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Utilized the python library Pandas heavily</a:t>
            </a:r>
          </a:p>
          <a:p>
            <a:r>
              <a:rPr lang="en-US" sz="2800" dirty="0"/>
              <a:t>Manipulated the Pandas datatype Data Frames to extract insight and statistical information such as standard deviation</a:t>
            </a:r>
          </a:p>
          <a:p>
            <a:r>
              <a:rPr lang="en-US" sz="2800" dirty="0"/>
              <a:t>Used python plotting library Matplotlib to visualize the data in line with our code</a:t>
            </a:r>
          </a:p>
        </p:txBody>
      </p:sp>
    </p:spTree>
    <p:extLst>
      <p:ext uri="{BB962C8B-B14F-4D97-AF65-F5344CB8AC3E}">
        <p14:creationId xmlns:p14="http://schemas.microsoft.com/office/powerpoint/2010/main" val="1682557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9F1E6-D728-2E40-9A01-0320326B8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69709-C96E-FE4B-A528-0B23282CF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Theory: There are more people taking the ACT in general than the SAT</a:t>
            </a:r>
          </a:p>
          <a:p>
            <a:r>
              <a:rPr lang="en-US" sz="2800" dirty="0"/>
              <a:t>Null Hypothesis: # people taking SAT=#people taking ACT</a:t>
            </a:r>
          </a:p>
          <a:p>
            <a:r>
              <a:rPr lang="en-US" sz="2800" dirty="0"/>
              <a:t>Alternative Hypothesis: # people taking SAT&lt;#People taking ACT</a:t>
            </a:r>
          </a:p>
        </p:txBody>
      </p:sp>
    </p:spTree>
    <p:extLst>
      <p:ext uri="{BB962C8B-B14F-4D97-AF65-F5344CB8AC3E}">
        <p14:creationId xmlns:p14="http://schemas.microsoft.com/office/powerpoint/2010/main" val="790119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636AA-1097-F043-BED1-27F4D6B81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D481E-FA97-8941-AE02-531D018C7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88" y="2638044"/>
            <a:ext cx="5472112" cy="3101983"/>
          </a:xfrm>
        </p:spPr>
        <p:txBody>
          <a:bodyPr>
            <a:noAutofit/>
          </a:bodyPr>
          <a:lstStyle/>
          <a:p>
            <a:r>
              <a:rPr lang="en-US" sz="2800" dirty="0"/>
              <a:t>The T-test was used to test our hypothesis</a:t>
            </a:r>
          </a:p>
          <a:p>
            <a:r>
              <a:rPr lang="en-US" sz="2800" dirty="0"/>
              <a:t>P value=0.00024 is less than the level of significance 0.05</a:t>
            </a:r>
            <a:r>
              <a:rPr lang="en-US" sz="2800" b="1" dirty="0"/>
              <a:t> ∴</a:t>
            </a:r>
            <a:r>
              <a:rPr lang="en-US" sz="2800" dirty="0"/>
              <a:t> there is evidence of the alternate hypothesis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A8A002-8023-2F4A-8A58-B777FB261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371" y="2283845"/>
            <a:ext cx="5213428" cy="381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CC205D9D-86B5-3346-BD67-523AD9A6A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0"/>
            <a:ext cx="6643687" cy="664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7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3387D-7F9D-6944-9334-9FD6EBE2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observations: ACT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32B853-4A3D-254C-B455-24821ABE3F3D}"/>
              </a:ext>
            </a:extLst>
          </p:cNvPr>
          <p:cNvSpPr txBox="1"/>
          <p:nvPr/>
        </p:nvSpPr>
        <p:spPr>
          <a:xfrm>
            <a:off x="567559" y="2354317"/>
            <a:ext cx="403597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Graphed each score vs another score for ACT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Found positive correlation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Hypothesis: Smarter and/or more prepared test takers will receive higher scores across the board in </a:t>
            </a:r>
            <a:r>
              <a:rPr lang="en-US" sz="2800" i="1" dirty="0"/>
              <a:t>all</a:t>
            </a:r>
            <a:r>
              <a:rPr lang="en-US" sz="2800" dirty="0"/>
              <a:t> subjects</a:t>
            </a:r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82158E4A-988C-1E48-9A18-59E52549CD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4897" y="2714625"/>
            <a:ext cx="6065847" cy="3571875"/>
          </a:xfrm>
        </p:spPr>
      </p:pic>
    </p:spTree>
    <p:extLst>
      <p:ext uri="{BB962C8B-B14F-4D97-AF65-F5344CB8AC3E}">
        <p14:creationId xmlns:p14="http://schemas.microsoft.com/office/powerpoint/2010/main" val="75683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68CE6-70DB-1C47-9FD1-3B8A34D15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Observations: ACT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740FCC-F9E9-E248-9E8C-4A7BB4281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31778" y="2291585"/>
            <a:ext cx="6192359" cy="441564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752430-E393-4042-B566-261F77EAC022}"/>
              </a:ext>
            </a:extLst>
          </p:cNvPr>
          <p:cNvSpPr txBox="1"/>
          <p:nvPr/>
        </p:nvSpPr>
        <p:spPr>
          <a:xfrm>
            <a:off x="483476" y="2438400"/>
            <a:ext cx="485577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When looking at participation rate and score, there is a negative correlation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Confidence is tighter on scores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New Hypothesis</a:t>
            </a:r>
          </a:p>
        </p:txBody>
      </p:sp>
    </p:spTree>
    <p:extLst>
      <p:ext uri="{BB962C8B-B14F-4D97-AF65-F5344CB8AC3E}">
        <p14:creationId xmlns:p14="http://schemas.microsoft.com/office/powerpoint/2010/main" val="2688327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5E555-055D-D748-83DE-23A92914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observations: SAT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3D195F-CD9E-A141-BF1F-5A23667D4C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7395" y="3220984"/>
            <a:ext cx="5488145" cy="271823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452392-D11A-614E-BA6C-440DF5FEC6D3}"/>
              </a:ext>
            </a:extLst>
          </p:cNvPr>
          <p:cNvSpPr txBox="1"/>
          <p:nvPr/>
        </p:nvSpPr>
        <p:spPr>
          <a:xfrm>
            <a:off x="515007" y="2764221"/>
            <a:ext cx="594598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Again a positive correlation for </a:t>
            </a:r>
          </a:p>
          <a:p>
            <a:r>
              <a:rPr lang="en-US" sz="2800" dirty="0"/>
              <a:t>	the score vs score, again confidence </a:t>
            </a:r>
          </a:p>
          <a:p>
            <a:r>
              <a:rPr lang="en-US" sz="2800" dirty="0"/>
              <a:t>	is tighter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5305277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{294A163C-F436-1846-A86E-EDF91D79AC28}tf10001120</Template>
  <TotalTime>2129</TotalTime>
  <Words>250</Words>
  <Application>Microsoft Macintosh PowerPoint</Application>
  <PresentationFormat>Widescreen</PresentationFormat>
  <Paragraphs>34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Gill Sans MT</vt:lpstr>
      <vt:lpstr>Parcel</vt:lpstr>
      <vt:lpstr>Project 1: A study of test scores</vt:lpstr>
      <vt:lpstr>What</vt:lpstr>
      <vt:lpstr>Initializing and set up</vt:lpstr>
      <vt:lpstr>Hypothesis Testing</vt:lpstr>
      <vt:lpstr>T-Test result</vt:lpstr>
      <vt:lpstr>PowerPoint Presentation</vt:lpstr>
      <vt:lpstr>Results and observations: ACT</vt:lpstr>
      <vt:lpstr>Results and Observations: ACT</vt:lpstr>
      <vt:lpstr>Results and observations: SAT</vt:lpstr>
      <vt:lpstr>Results and observations: SAT</vt:lpstr>
      <vt:lpstr>PowerPoint Presentation</vt:lpstr>
      <vt:lpstr>Questions?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Madhu Mantravadi</dc:creator>
  <cp:lastModifiedBy>Madhu Mantravadi</cp:lastModifiedBy>
  <cp:revision>10</cp:revision>
  <dcterms:created xsi:type="dcterms:W3CDTF">2018-08-10T05:54:49Z</dcterms:created>
  <dcterms:modified xsi:type="dcterms:W3CDTF">2018-08-11T17:24:43Z</dcterms:modified>
</cp:coreProperties>
</file>

<file path=docProps/thumbnail.jpeg>
</file>